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27591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Z for Zero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targets (14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5518E4-C283-4045-FD60-063639EDBF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291" y="3145705"/>
            <a:ext cx="5312712" cy="631765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Z for Zero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28</a:t>
            </a:r>
          </a:p>
          <a:p>
            <a:r>
              <a:rPr lang="en-US" dirty="0"/>
              <a:t>Targets: 14</a:t>
            </a:r>
          </a:p>
          <a:p>
            <a:endParaRPr lang="en-US" dirty="0"/>
          </a:p>
          <a:p>
            <a:r>
              <a:rPr lang="en-US" dirty="0"/>
              <a:t>Handgun start position: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111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2023-05-12T03:28:41Z</dcterms:modified>
  <cp:category>Shooting</cp:category>
</cp:coreProperties>
</file>

<file path=docProps/thumbnail.jpeg>
</file>